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2A949"/>
    <a:srgbClr val="E4F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125" d="100"/>
          <a:sy n="125" d="100"/>
        </p:scale>
        <p:origin x="-176" y="9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8BE7C-A6EC-114D-8B50-0F1DCA94C7C2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321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F9CDA-21BB-0841-88DC-0E5A943BAE95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0772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4B31A-9323-8E4F-AF8A-9574F78E3BEE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1623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2F249-DF73-9648-95D7-077095D50E8A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6883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F2095-1239-6B41-9CF7-D7B8F8F7A9CC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91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7004E-9542-5045-9B54-61DD4CA4367C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804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696F9-8220-4041-972A-802C67DA83A4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315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BA5E2-101E-4A4C-B50B-BDFD7442C3FE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492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9E350-FA2C-DA4F-B539-0D6163FCD4DF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38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E6032-11F9-BB40-81D9-DCA4A937D837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436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5ECD7-5E57-B646-9F31-BA4445DB5821}" type="slidenum">
              <a:rPr lang="es-ES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617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439B16-65B4-BF47-84EA-454E94A48F8E}" type="slidenum">
              <a:rPr lang="es-ES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2" name="Conector recto 3071"/>
          <p:cNvCxnSpPr/>
          <p:nvPr/>
        </p:nvCxnSpPr>
        <p:spPr>
          <a:xfrm>
            <a:off x="2057400" y="5105400"/>
            <a:ext cx="2286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cto 89"/>
          <p:cNvCxnSpPr/>
          <p:nvPr/>
        </p:nvCxnSpPr>
        <p:spPr>
          <a:xfrm>
            <a:off x="2057400" y="2590800"/>
            <a:ext cx="2057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4648200" y="2692291"/>
            <a:ext cx="0" cy="58430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74" name="Group 2"/>
          <p:cNvGrpSpPr>
            <a:grpSpLocks noChangeAspect="1"/>
          </p:cNvGrpSpPr>
          <p:nvPr/>
        </p:nvGrpSpPr>
        <p:grpSpPr bwMode="auto">
          <a:xfrm>
            <a:off x="533400" y="2209800"/>
            <a:ext cx="8153982" cy="4309755"/>
            <a:chOff x="31" y="681"/>
            <a:chExt cx="4797" cy="1773"/>
          </a:xfrm>
        </p:grpSpPr>
        <p:cxnSp>
          <p:nvCxnSpPr>
            <p:cNvPr id="140" name="_s3081"/>
            <p:cNvCxnSpPr>
              <a:cxnSpLocks noChangeShapeType="1"/>
            </p:cNvCxnSpPr>
            <p:nvPr/>
          </p:nvCxnSpPr>
          <p:spPr bwMode="auto">
            <a:xfrm rot="5400000" flipH="1">
              <a:off x="4308" y="1549"/>
              <a:ext cx="144" cy="1"/>
            </a:xfrm>
            <a:prstGeom prst="bentConnector3">
              <a:avLst>
                <a:gd name="adj1" fmla="val 41101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9" name="_s3081"/>
            <p:cNvCxnSpPr>
              <a:cxnSpLocks noChangeShapeType="1"/>
            </p:cNvCxnSpPr>
            <p:nvPr/>
          </p:nvCxnSpPr>
          <p:spPr bwMode="auto">
            <a:xfrm rot="5400000" flipH="1">
              <a:off x="363" y="1549"/>
              <a:ext cx="144" cy="1"/>
            </a:xfrm>
            <a:prstGeom prst="bentConnector3">
              <a:avLst>
                <a:gd name="adj1" fmla="val 35296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75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2" y="803"/>
              <a:ext cx="3885" cy="16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s-ES"/>
            </a:p>
          </p:txBody>
        </p:sp>
        <p:cxnSp>
          <p:nvCxnSpPr>
            <p:cNvPr id="3123" name="_s3123"/>
            <p:cNvCxnSpPr>
              <a:cxnSpLocks noChangeShapeType="1"/>
            </p:cNvCxnSpPr>
            <p:nvPr/>
          </p:nvCxnSpPr>
          <p:spPr bwMode="auto">
            <a:xfrm rot="10800000">
              <a:off x="2452" y="1621"/>
              <a:ext cx="143" cy="288"/>
            </a:xfrm>
            <a:prstGeom prst="bentConnector2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1" name="_s3081"/>
            <p:cNvCxnSpPr>
              <a:cxnSpLocks noChangeShapeType="1"/>
            </p:cNvCxnSpPr>
            <p:nvPr/>
          </p:nvCxnSpPr>
          <p:spPr bwMode="auto">
            <a:xfrm rot="5400000" flipH="1">
              <a:off x="353" y="1199"/>
              <a:ext cx="144" cy="1"/>
            </a:xfrm>
            <a:prstGeom prst="bentConnector3">
              <a:avLst>
                <a:gd name="adj1" fmla="val 35296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83" name="_s3083"/>
            <p:cNvSpPr>
              <a:spLocks noChangeArrowheads="1"/>
            </p:cNvSpPr>
            <p:nvPr/>
          </p:nvSpPr>
          <p:spPr bwMode="auto">
            <a:xfrm>
              <a:off x="2030" y="681"/>
              <a:ext cx="864" cy="310"/>
            </a:xfrm>
            <a:prstGeom prst="roundRect">
              <a:avLst>
                <a:gd name="adj" fmla="val 16667"/>
              </a:avLst>
            </a:prstGeom>
            <a:solidFill>
              <a:srgbClr val="E2A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0259" tIns="40129" rIns="80259" bIns="40129" anchor="ctr"/>
            <a:lstStyle/>
            <a:p>
              <a:pPr algn="ctr" eaLnBrk="0" hangingPunct="0"/>
              <a:r>
                <a:rPr lang="es-ES" sz="1200" b="1" dirty="0" smtClean="0"/>
                <a:t>DIRECCION </a:t>
              </a:r>
            </a:p>
            <a:p>
              <a:pPr algn="ctr" eaLnBrk="0" hangingPunct="0"/>
              <a:r>
                <a:rPr lang="es-ES" sz="1200" b="1" dirty="0" smtClean="0"/>
                <a:t>NACIONAL </a:t>
              </a:r>
            </a:p>
            <a:p>
              <a:pPr algn="ctr" eaLnBrk="0" hangingPunct="0"/>
              <a:r>
                <a:rPr lang="es-ES" sz="1200" b="1" dirty="0" smtClean="0"/>
                <a:t>EXTRAORDINARIA</a:t>
              </a:r>
            </a:p>
          </p:txBody>
        </p:sp>
        <p:sp>
          <p:nvSpPr>
            <p:cNvPr id="3084" name="_s3084"/>
            <p:cNvSpPr>
              <a:spLocks noChangeArrowheads="1"/>
            </p:cNvSpPr>
            <p:nvPr/>
          </p:nvSpPr>
          <p:spPr bwMode="auto">
            <a:xfrm>
              <a:off x="1051" y="1257"/>
              <a:ext cx="863" cy="310"/>
            </a:xfrm>
            <a:prstGeom prst="roundRect">
              <a:avLst>
                <a:gd name="adj" fmla="val 16667"/>
              </a:avLst>
            </a:prstGeom>
            <a:solidFill>
              <a:srgbClr val="E2A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0259" tIns="40129" rIns="80259" bIns="40129" anchor="ctr"/>
            <a:lstStyle/>
            <a:p>
              <a:pPr algn="ctr" eaLnBrk="0" hangingPunct="0"/>
              <a:endParaRPr lang="es-ES" sz="1100" b="1" dirty="0" smtClean="0"/>
            </a:p>
            <a:p>
              <a:pPr algn="ctr" eaLnBrk="0" hangingPunct="0"/>
              <a:endParaRPr lang="es-ES" sz="1100" b="1" dirty="0"/>
            </a:p>
            <a:p>
              <a:pPr algn="ctr" eaLnBrk="0" hangingPunct="0"/>
              <a:r>
                <a:rPr lang="es-ES" sz="1100" b="1" dirty="0" smtClean="0"/>
                <a:t>DIRECCION </a:t>
              </a:r>
            </a:p>
            <a:p>
              <a:pPr algn="ctr" eaLnBrk="0" hangingPunct="0"/>
              <a:r>
                <a:rPr lang="es-ES" sz="1100" b="1" dirty="0" smtClean="0"/>
                <a:t>NACIONAL </a:t>
              </a:r>
            </a:p>
            <a:p>
              <a:pPr algn="ctr" eaLnBrk="0" hangingPunct="0"/>
              <a:r>
                <a:rPr lang="es-ES" sz="1100" b="1" dirty="0" smtClean="0"/>
                <a:t>EXTRAORDINARIA</a:t>
              </a:r>
              <a:endParaRPr lang="es-ES" sz="2000" dirty="0" smtClean="0"/>
            </a:p>
            <a:p>
              <a:pPr algn="ctr" eaLnBrk="0" hangingPunct="0"/>
              <a:r>
                <a:rPr lang="es-ES" sz="1100" b="1" dirty="0" smtClean="0"/>
                <a:t>(INTEGRANTE)</a:t>
              </a:r>
              <a:endParaRPr lang="es-ES" sz="300" b="1" dirty="0" smtClean="0"/>
            </a:p>
            <a:p>
              <a:pPr algn="ctr" eaLnBrk="0" hangingPunct="0"/>
              <a:endParaRPr lang="es-ES" sz="2000" dirty="0"/>
            </a:p>
          </p:txBody>
        </p:sp>
        <p:sp>
          <p:nvSpPr>
            <p:cNvPr id="3085" name="_s3085"/>
            <p:cNvSpPr>
              <a:spLocks noChangeArrowheads="1"/>
            </p:cNvSpPr>
            <p:nvPr/>
          </p:nvSpPr>
          <p:spPr bwMode="auto">
            <a:xfrm>
              <a:off x="2037" y="1257"/>
              <a:ext cx="863" cy="310"/>
            </a:xfrm>
            <a:prstGeom prst="roundRect">
              <a:avLst>
                <a:gd name="adj" fmla="val 16667"/>
              </a:avLst>
            </a:prstGeom>
            <a:solidFill>
              <a:srgbClr val="E2A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0259" tIns="40129" rIns="80259" bIns="40129" anchor="ctr"/>
            <a:lstStyle/>
            <a:p>
              <a:pPr algn="ctr" eaLnBrk="0" hangingPunct="0"/>
              <a:r>
                <a:rPr lang="es-ES" sz="1100" b="1" dirty="0" smtClean="0"/>
                <a:t>DIRECCION </a:t>
              </a:r>
            </a:p>
            <a:p>
              <a:pPr algn="ctr" eaLnBrk="0" hangingPunct="0"/>
              <a:r>
                <a:rPr lang="es-ES" sz="1100" b="1" dirty="0" smtClean="0"/>
                <a:t>NACIONAL </a:t>
              </a:r>
            </a:p>
            <a:p>
              <a:pPr algn="ctr" eaLnBrk="0" hangingPunct="0"/>
              <a:r>
                <a:rPr lang="es-ES" sz="1100" b="1" dirty="0" smtClean="0"/>
                <a:t>EXTRAORDINARIA</a:t>
              </a:r>
              <a:endParaRPr lang="es-ES" sz="2000" dirty="0" smtClean="0"/>
            </a:p>
            <a:p>
              <a:pPr algn="ctr" eaLnBrk="0" hangingPunct="0"/>
              <a:r>
                <a:rPr lang="es-ES" sz="1100" b="1" dirty="0" smtClean="0"/>
                <a:t>(INTEGRANTE)</a:t>
              </a:r>
              <a:endParaRPr lang="es-ES" sz="300" b="1" dirty="0" smtClean="0"/>
            </a:p>
          </p:txBody>
        </p:sp>
        <p:sp>
          <p:nvSpPr>
            <p:cNvPr id="3086" name="_s3086"/>
            <p:cNvSpPr>
              <a:spLocks noChangeArrowheads="1"/>
            </p:cNvSpPr>
            <p:nvPr/>
          </p:nvSpPr>
          <p:spPr bwMode="auto">
            <a:xfrm>
              <a:off x="3023" y="1257"/>
              <a:ext cx="863" cy="310"/>
            </a:xfrm>
            <a:prstGeom prst="roundRect">
              <a:avLst>
                <a:gd name="adj" fmla="val 16667"/>
              </a:avLst>
            </a:prstGeom>
            <a:solidFill>
              <a:srgbClr val="E2A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0259" tIns="40129" rIns="80259" bIns="40129" anchor="ctr"/>
            <a:lstStyle/>
            <a:p>
              <a:pPr algn="ctr" eaLnBrk="0" hangingPunct="0"/>
              <a:r>
                <a:rPr lang="es-ES" sz="1100" b="1" dirty="0" smtClean="0"/>
                <a:t>DIRECCION </a:t>
              </a:r>
            </a:p>
            <a:p>
              <a:pPr algn="ctr" eaLnBrk="0" hangingPunct="0"/>
              <a:r>
                <a:rPr lang="es-ES" sz="1100" b="1" dirty="0" smtClean="0"/>
                <a:t>NACIONAL </a:t>
              </a:r>
            </a:p>
            <a:p>
              <a:pPr algn="ctr" eaLnBrk="0" hangingPunct="0"/>
              <a:r>
                <a:rPr lang="es-ES" sz="1100" b="1" dirty="0" smtClean="0"/>
                <a:t>EXTRAORDINARIA</a:t>
              </a:r>
              <a:endParaRPr lang="es-ES" sz="2000" dirty="0" smtClean="0"/>
            </a:p>
            <a:p>
              <a:pPr algn="ctr" eaLnBrk="0" hangingPunct="0"/>
              <a:r>
                <a:rPr lang="es-ES" sz="1100" b="1" dirty="0" smtClean="0"/>
                <a:t>(INTEGRANTE)</a:t>
              </a:r>
              <a:endParaRPr lang="es-ES" sz="300" b="1" dirty="0" smtClean="0"/>
            </a:p>
          </p:txBody>
        </p:sp>
        <p:sp>
          <p:nvSpPr>
            <p:cNvPr id="3087" name="_s3087"/>
            <p:cNvSpPr>
              <a:spLocks noChangeArrowheads="1"/>
            </p:cNvSpPr>
            <p:nvPr/>
          </p:nvSpPr>
          <p:spPr bwMode="auto">
            <a:xfrm>
              <a:off x="31" y="1263"/>
              <a:ext cx="863" cy="311"/>
            </a:xfrm>
            <a:prstGeom prst="roundRect">
              <a:avLst>
                <a:gd name="adj" fmla="val 16667"/>
              </a:avLst>
            </a:prstGeom>
            <a:solidFill>
              <a:srgbClr val="E2A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0259" tIns="40129" rIns="80259" bIns="40129" anchor="ctr"/>
            <a:lstStyle/>
            <a:p>
              <a:pPr algn="ctr" eaLnBrk="0" hangingPunct="0"/>
              <a:r>
                <a:rPr lang="es-ES" sz="1050" b="1" dirty="0" smtClean="0"/>
                <a:t>DIRECCION</a:t>
              </a:r>
              <a:r>
                <a:rPr lang="es-ES" sz="1100" b="1" dirty="0" smtClean="0"/>
                <a:t> </a:t>
              </a:r>
            </a:p>
            <a:p>
              <a:pPr algn="ctr" eaLnBrk="0" hangingPunct="0"/>
              <a:r>
                <a:rPr lang="es-ES" sz="1100" b="1" dirty="0" smtClean="0"/>
                <a:t>NACIONAL </a:t>
              </a:r>
            </a:p>
            <a:p>
              <a:pPr algn="ctr" eaLnBrk="0" hangingPunct="0"/>
              <a:r>
                <a:rPr lang="es-ES" sz="1100" b="1" dirty="0" smtClean="0"/>
                <a:t>EXTRAORDINARIA</a:t>
              </a:r>
              <a:endParaRPr lang="es-ES" sz="2000" dirty="0" smtClean="0"/>
            </a:p>
            <a:p>
              <a:pPr algn="ctr" eaLnBrk="0" hangingPunct="0"/>
              <a:r>
                <a:rPr lang="es-ES" sz="1050" b="1" dirty="0" smtClean="0"/>
                <a:t>(INTEGRANTE)</a:t>
              </a:r>
              <a:endParaRPr lang="es-ES" sz="600" b="1" dirty="0" smtClean="0"/>
            </a:p>
          </p:txBody>
        </p:sp>
        <p:sp>
          <p:nvSpPr>
            <p:cNvPr id="3088" name="_s3088"/>
            <p:cNvSpPr>
              <a:spLocks noChangeArrowheads="1"/>
            </p:cNvSpPr>
            <p:nvPr/>
          </p:nvSpPr>
          <p:spPr bwMode="auto">
            <a:xfrm>
              <a:off x="1062" y="1718"/>
              <a:ext cx="863" cy="311"/>
            </a:xfrm>
            <a:prstGeom prst="roundRect">
              <a:avLst>
                <a:gd name="adj" fmla="val 16667"/>
              </a:avLst>
            </a:prstGeom>
            <a:solidFill>
              <a:srgbClr val="E2A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0259" tIns="40129" rIns="80259" bIns="40129" anchor="ctr"/>
            <a:lstStyle/>
            <a:p>
              <a:pPr algn="ctr" eaLnBrk="0" hangingPunct="0"/>
              <a:r>
                <a:rPr lang="es-ES" sz="1050" b="1" dirty="0" smtClean="0"/>
                <a:t>COORDIACION </a:t>
              </a:r>
            </a:p>
            <a:p>
              <a:pPr algn="ctr" eaLnBrk="0" hangingPunct="0"/>
              <a:r>
                <a:rPr lang="es-ES" sz="1050" b="1" dirty="0" smtClean="0"/>
                <a:t>DEL PATRIMONIO Y</a:t>
              </a:r>
            </a:p>
            <a:p>
              <a:pPr algn="ctr" eaLnBrk="0" hangingPunct="0"/>
              <a:r>
                <a:rPr lang="es-ES" sz="1050" b="1" dirty="0" smtClean="0"/>
                <a:t> RECUSOS FINCIEROS</a:t>
              </a:r>
              <a:endParaRPr lang="es-ES" sz="1050" b="1" dirty="0"/>
            </a:p>
          </p:txBody>
        </p:sp>
        <p:sp>
          <p:nvSpPr>
            <p:cNvPr id="3089" name="_s3089"/>
            <p:cNvSpPr>
              <a:spLocks noChangeArrowheads="1"/>
            </p:cNvSpPr>
            <p:nvPr/>
          </p:nvSpPr>
          <p:spPr bwMode="auto">
            <a:xfrm>
              <a:off x="2586" y="1749"/>
              <a:ext cx="863" cy="311"/>
            </a:xfrm>
            <a:prstGeom prst="roundRect">
              <a:avLst>
                <a:gd name="adj" fmla="val 16667"/>
              </a:avLst>
            </a:prstGeom>
            <a:solidFill>
              <a:srgbClr val="E2A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0259" tIns="40129" rIns="80259" bIns="40129" anchor="ctr"/>
            <a:lstStyle/>
            <a:p>
              <a:pPr algn="ctr" eaLnBrk="0" hangingPunct="0"/>
              <a:r>
                <a:rPr lang="es-ES" sz="1100" b="1" dirty="0" smtClean="0"/>
                <a:t>COORDIACION </a:t>
              </a:r>
            </a:p>
            <a:p>
              <a:pPr algn="ctr" eaLnBrk="0" hangingPunct="0"/>
              <a:r>
                <a:rPr lang="es-ES" sz="1100" b="1" dirty="0" smtClean="0"/>
                <a:t>TRANSPARENCIA</a:t>
              </a:r>
            </a:p>
          </p:txBody>
        </p:sp>
        <p:sp>
          <p:nvSpPr>
            <p:cNvPr id="3102" name="_s3102"/>
            <p:cNvSpPr>
              <a:spLocks noChangeArrowheads="1"/>
            </p:cNvSpPr>
            <p:nvPr/>
          </p:nvSpPr>
          <p:spPr bwMode="auto">
            <a:xfrm>
              <a:off x="3964" y="1271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E2A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s-ES" sz="1050" b="1" dirty="0" smtClean="0"/>
                <a:t>DIRECCION</a:t>
              </a:r>
              <a:r>
                <a:rPr lang="es-ES" sz="1100" b="1" dirty="0" smtClean="0"/>
                <a:t> </a:t>
              </a:r>
            </a:p>
            <a:p>
              <a:pPr algn="ctr" eaLnBrk="0" hangingPunct="0"/>
              <a:r>
                <a:rPr lang="es-ES" sz="1100" b="1" dirty="0" smtClean="0"/>
                <a:t>NACIONAL </a:t>
              </a:r>
            </a:p>
            <a:p>
              <a:pPr algn="ctr" eaLnBrk="0" hangingPunct="0"/>
              <a:r>
                <a:rPr lang="es-ES" sz="1100" b="1" dirty="0" smtClean="0"/>
                <a:t>EXTRAORDINARIA</a:t>
              </a:r>
              <a:endParaRPr lang="es-ES" sz="2000" dirty="0" smtClean="0"/>
            </a:p>
            <a:p>
              <a:pPr algn="ctr" eaLnBrk="0" hangingPunct="0"/>
              <a:r>
                <a:rPr lang="es-ES" sz="1050" b="1" dirty="0" smtClean="0"/>
                <a:t>(INTEGRANTE)</a:t>
              </a:r>
              <a:endParaRPr lang="es-ES" sz="600" b="1" dirty="0" smtClean="0"/>
            </a:p>
          </p:txBody>
        </p:sp>
        <p:sp>
          <p:nvSpPr>
            <p:cNvPr id="3122" name="_s3122"/>
            <p:cNvSpPr>
              <a:spLocks noChangeArrowheads="1"/>
            </p:cNvSpPr>
            <p:nvPr/>
          </p:nvSpPr>
          <p:spPr bwMode="auto">
            <a:xfrm>
              <a:off x="2574" y="215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E2A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es-ES" sz="1100" b="1" dirty="0" smtClean="0"/>
                <a:t>COORDIACION </a:t>
              </a:r>
            </a:p>
            <a:p>
              <a:pPr algn="ctr" eaLnBrk="0" hangingPunct="0"/>
              <a:r>
                <a:rPr lang="es-ES" sz="1100" b="1" dirty="0" smtClean="0"/>
                <a:t>COMINICACION</a:t>
              </a:r>
            </a:p>
            <a:p>
              <a:pPr algn="ctr"/>
              <a:endParaRPr lang="es-ES" sz="1100" dirty="0"/>
            </a:p>
          </p:txBody>
        </p:sp>
        <p:cxnSp>
          <p:nvCxnSpPr>
            <p:cNvPr id="133" name="_s3081"/>
            <p:cNvCxnSpPr>
              <a:cxnSpLocks noChangeShapeType="1"/>
            </p:cNvCxnSpPr>
            <p:nvPr/>
          </p:nvCxnSpPr>
          <p:spPr bwMode="auto">
            <a:xfrm rot="5400000" flipH="1">
              <a:off x="4308" y="1204"/>
              <a:ext cx="144" cy="1"/>
            </a:xfrm>
            <a:prstGeom prst="bentConnector3">
              <a:avLst>
                <a:gd name="adj1" fmla="val 41101"/>
              </a:avLst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_s3089"/>
            <p:cNvSpPr>
              <a:spLocks noChangeArrowheads="1"/>
            </p:cNvSpPr>
            <p:nvPr/>
          </p:nvSpPr>
          <p:spPr bwMode="auto">
            <a:xfrm>
              <a:off x="3662" y="963"/>
              <a:ext cx="448" cy="126"/>
            </a:xfrm>
            <a:prstGeom prst="roundRect">
              <a:avLst>
                <a:gd name="adj" fmla="val 16667"/>
              </a:avLst>
            </a:prstGeom>
            <a:solidFill>
              <a:srgbClr val="E2A94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80259" tIns="40129" rIns="80259" bIns="40129" anchor="ctr"/>
            <a:lstStyle/>
            <a:p>
              <a:pPr algn="ctr" eaLnBrk="0" hangingPunct="0"/>
              <a:r>
                <a:rPr lang="es-ES" sz="600" b="1" dirty="0" smtClean="0"/>
                <a:t>REPRESENTACION</a:t>
              </a:r>
            </a:p>
            <a:p>
              <a:pPr algn="ctr" eaLnBrk="0" hangingPunct="0"/>
              <a:r>
                <a:rPr lang="es-ES" sz="600" b="1" dirty="0" smtClean="0"/>
                <a:t>DEL PRD ANTE </a:t>
              </a:r>
            </a:p>
            <a:p>
              <a:pPr algn="ctr" eaLnBrk="0" hangingPunct="0"/>
              <a:r>
                <a:rPr lang="es-ES" sz="600" b="1" dirty="0" smtClean="0"/>
                <a:t>EL OPLE (IEE)</a:t>
              </a:r>
              <a:endParaRPr lang="es-ES" sz="600" b="1" dirty="0" smtClean="0"/>
            </a:p>
          </p:txBody>
        </p:sp>
      </p:grpSp>
      <p:sp>
        <p:nvSpPr>
          <p:cNvPr id="3096" name="Rectangle 24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229600" cy="1143000"/>
          </a:xfrm>
        </p:spPr>
        <p:txBody>
          <a:bodyPr/>
          <a:lstStyle/>
          <a:p>
            <a:r>
              <a:rPr lang="es-ES" sz="2000" b="1" dirty="0" smtClean="0"/>
              <a:t>ORGANIGRAMA</a:t>
            </a:r>
            <a:br>
              <a:rPr lang="es-ES" sz="2000" b="1" dirty="0" smtClean="0"/>
            </a:br>
            <a:r>
              <a:rPr lang="es-ES" sz="2000" b="1" dirty="0" smtClean="0"/>
              <a:t>PARTIDO DE LA REVOLUCION DEMOCRATICA</a:t>
            </a:r>
            <a:br>
              <a:rPr lang="es-ES" sz="2000" b="1" dirty="0" smtClean="0"/>
            </a:br>
            <a:r>
              <a:rPr lang="es-ES" sz="2000" b="1" dirty="0" smtClean="0"/>
              <a:t>PRD</a:t>
            </a:r>
            <a:br>
              <a:rPr lang="es-ES" sz="2000" b="1" dirty="0" smtClean="0"/>
            </a:br>
            <a:r>
              <a:rPr lang="es-ES" sz="2000" b="1" dirty="0" smtClean="0"/>
              <a:t>PUEBLA</a:t>
            </a:r>
            <a:endParaRPr lang="es-ES" sz="2000" b="1" dirty="0"/>
          </a:p>
        </p:txBody>
      </p:sp>
      <p:pic>
        <p:nvPicPr>
          <p:cNvPr id="2" name="Imagen 1" descr="35063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600200" cy="1600200"/>
          </a:xfrm>
          <a:prstGeom prst="rect">
            <a:avLst/>
          </a:prstGeom>
        </p:spPr>
      </p:pic>
      <p:cxnSp>
        <p:nvCxnSpPr>
          <p:cNvPr id="79" name="Conector recto 78"/>
          <p:cNvCxnSpPr/>
          <p:nvPr/>
        </p:nvCxnSpPr>
        <p:spPr>
          <a:xfrm>
            <a:off x="2057400" y="2590800"/>
            <a:ext cx="0" cy="25146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1219200" y="3276600"/>
            <a:ext cx="67056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Conector recto 137"/>
          <p:cNvCxnSpPr/>
          <p:nvPr/>
        </p:nvCxnSpPr>
        <p:spPr>
          <a:xfrm>
            <a:off x="1219200" y="4495800"/>
            <a:ext cx="67056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cto 100"/>
          <p:cNvCxnSpPr/>
          <p:nvPr/>
        </p:nvCxnSpPr>
        <p:spPr>
          <a:xfrm>
            <a:off x="4648200" y="5181600"/>
            <a:ext cx="0" cy="10668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Conector recto 144"/>
          <p:cNvCxnSpPr/>
          <p:nvPr/>
        </p:nvCxnSpPr>
        <p:spPr>
          <a:xfrm>
            <a:off x="4648200" y="6248400"/>
            <a:ext cx="2286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>
            <a:off x="4648200" y="3048000"/>
            <a:ext cx="2057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0625618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TM06256180</Template>
  <TotalTime>126</TotalTime>
  <Words>54</Words>
  <Application>Microsoft Macintosh PowerPoint</Application>
  <PresentationFormat>Presentación en pantalla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TM06256180</vt:lpstr>
      <vt:lpstr>ORGANIGRAMA PARTIDO DE LA REVOLUCION DEMOCRATICA PRD PUEBLA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PARTIDO DE LA REVOLUCION DEMOCRATICA PRD PUEBLA</dc:title>
  <dc:subject/>
  <dc:creator/>
  <cp:keywords/>
  <dc:description/>
  <cp:lastModifiedBy>RAUL FRANCO</cp:lastModifiedBy>
  <cp:revision>24</cp:revision>
  <cp:lastPrinted>2019-07-29T23:03:48Z</cp:lastPrinted>
  <dcterms:created xsi:type="dcterms:W3CDTF">2001-03-20T22:13:44Z</dcterms:created>
  <dcterms:modified xsi:type="dcterms:W3CDTF">2019-07-29T23:03:57Z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TC062561803082</vt:lpwstr>
  </property>
</Properties>
</file>